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58" r:id="rId4"/>
    <p:sldId id="266" r:id="rId5"/>
    <p:sldId id="268" r:id="rId6"/>
    <p:sldId id="265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341" autoAdjust="0"/>
  </p:normalViewPr>
  <p:slideViewPr>
    <p:cSldViewPr>
      <p:cViewPr varScale="1">
        <p:scale>
          <a:sx n="109" d="100"/>
          <a:sy n="109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8D2C-D8CB-4252-8913-D8330A3D2A50}" type="datetimeFigureOut">
              <a:rPr lang="hr-HR" smtClean="0"/>
              <a:pPr/>
              <a:t>30.4.2014.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6459-9CA0-4695-94CD-D0EEAA2C04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4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Izlazimo pred publiku, prepremimo bubanj, otvorimo prezentaciju i počinjemo...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iz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prikazat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automatiziranog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bubnja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povezati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nekoliko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prirodnih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znanosti,glazbe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Voditeljice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Laura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vidimo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pločicu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drugoj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automatizirani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bubanj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Treća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predstavlja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proizveli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zvučni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valovi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četvrta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kolege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izvodi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Capoeiru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72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podijelili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dijela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vidjeti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Kao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vidjeti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učinku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lakše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razumijeti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zvučne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prikazat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zvučnog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edukativan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zabavan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automatičar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robotičar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David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osvojio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natjecanju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automatike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automatiziranog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bubnja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4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DAVID: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Ovdje smo vam pripremili jedan bubanj, pomoću kojeg ćemo vam pokazati djelovanje zvučnih valova. S jedne strane bubnja imamo otvor, s druge prozirnu foliju. Blizu te folije imamo palicu sa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motorom, koji je spojen na našu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pločicu koju kontrolira program koji sam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isprogramirao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također u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programu.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David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pokreće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automatizirani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bubanj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vidimo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efekte.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41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Bubnjem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proizveli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zvučne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stvorilii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vrtloge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zraka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vidimo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prstenove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Sastav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dimnih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valova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kemičar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Marin.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Otopinu koju smo koristili za proizvodnju dima u aparatu izradio sam tako da sam u 90 ml destilirane vode ulio 10 ml trovalentnog alkohola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glicerola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(kojeg sam kupio u ljekarni). U aparatu se nalazi grijač koji u kontaktu s ovom otopinom stvara gusti dim. Upravo taj dim pomogao nam je vam demonstriramo efekte zvuka(zvučnog vala).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*Glicerin ili glicerol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Sirupasta je, higroskopna, gusta i prozirna tekućina bez izrazitog mirisa.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sobnoj temperaturi je vrlo viskozna bezbojna kapljevina slatkasta okusa. Sastavni je dio spojeva koji izgrađuju biološke membrane, a s masnim kiselinama tvori masti i ulja.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1753-B531-4840-A869-CA3C02E5CFD8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41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tehnike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glazbe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plesa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”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bunjar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David,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borilačku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vještinu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Capoeira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DAVID: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 imamo jedan sasvim običan bubanj, po kojem će udarati dvije palice spojene na dva snažna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motora, koji su također spojeni na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pločicu. Oni će davati ritam za našeg kolegu Dominika, koji će nam sada nešto reći o borilačkoj vještini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Capoeiri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Riječ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prepuštam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Dominiku.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60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DOMINIK: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Capoeira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brazilska umjetnička forma, spoj borilačke vještine i plesa, a sada ću vam  sa gošćom (ime) uz automatizirani bubanj prezentirati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Capoeiru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41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MORENA: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sudjelovali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Škalamera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fizike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Zeko-Plazonić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kemije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Sirotić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Laura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Radoš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David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Mirošević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Marin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suradnji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izgradnje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sudjelovali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tzk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Fran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Keršanc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Ivan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Vrsalović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Crnković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Kruno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Nerić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LAURA: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Pošto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ostalo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vremena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htjeli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zapravo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zabavni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zvanog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Zabava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ugljikovim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dioksidom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*</a:t>
            </a:r>
            <a:endParaRPr lang="hr-HR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6459-9CA0-4695-94CD-D0EEAA2C047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58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90973BB1-C5FD-48ED-A725-84E6E5E79950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848A1-4595-4BF1-9224-6A1138EC47F9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6C9F0-FF83-4132-8FF2-11DDEC085A18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F3254-7A78-4AA1-AE38-7A66CDF9BBEC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E218F-A9AD-47B1-8D7F-8C8BE7D7ED62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A944D-B3F3-43DD-BA52-413E507B9F15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54EC4-4783-4881-8CF6-49D5EBD159D7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851F2-8648-4B5C-B7D4-F056EF3A70ED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529EB-B63D-4042-8D80-A1E1C6DCF275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707CE-1DAD-4EC1-9F4C-3915816CECD0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75A6E-4191-4CAD-B390-16546A604391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36D7E779-3E54-48B8-9D23-06D8152274F3}" type="datetime1">
              <a:rPr lang="hr-HR" smtClean="0"/>
              <a:pPr/>
              <a:t>30.4.2014.</a:t>
            </a:fld>
            <a:endParaRPr lang="hr-H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hr-HR" smtClean="0"/>
              <a:t>Festival znanosti 2014.</a:t>
            </a:r>
            <a:endParaRPr lang="hr-HR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ACE20F93-4A7C-4595-B88B-98CA31874E3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Automatizirani bubanj</a:t>
            </a:r>
            <a:endParaRPr lang="hr-HR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2493640"/>
            <a:ext cx="5051425" cy="1295400"/>
          </a:xfrm>
        </p:spPr>
        <p:txBody>
          <a:bodyPr>
            <a:normAutofit/>
          </a:bodyPr>
          <a:lstStyle/>
          <a:p>
            <a:r>
              <a:rPr lang="hr-HR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OŠ Zamet</a:t>
            </a:r>
            <a:endParaRPr lang="hr-H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8" y="404664"/>
            <a:ext cx="2232248" cy="1800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9872" y="4077072"/>
            <a:ext cx="2232248" cy="1800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1560" y="2996952"/>
            <a:ext cx="2232248" cy="1800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05273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1: ŽICE I PLOČICA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71703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2: ROBO BUNJAR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79715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3: DIMNI EFEKTI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53639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4: DOMINIK</a:t>
            </a:r>
            <a:endParaRPr lang="hr-H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790541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5" y="3014514"/>
            <a:ext cx="2749949" cy="2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66728"/>
            <a:ext cx="2961861" cy="313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Sasa\Desktop\Festival znanosti 2014\20140408_1254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084168" y="3789040"/>
            <a:ext cx="324036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2600" y="574576"/>
            <a:ext cx="7010400" cy="838200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3600" i="1" dirty="0" smtClean="0"/>
              <a:t>1.dio: </a:t>
            </a:r>
            <a:br>
              <a:rPr lang="hr-HR" sz="3600" i="1" dirty="0" smtClean="0"/>
            </a:br>
            <a:r>
              <a:rPr lang="hr-HR" sz="3600" i="1" dirty="0" smtClean="0"/>
              <a:t>Kako “vidjeti” zvuk</a:t>
            </a:r>
            <a:br>
              <a:rPr lang="hr-HR" sz="3600" i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  <p:pic>
        <p:nvPicPr>
          <p:cNvPr id="3074" name="Picture 2" descr="C:\Users\Sasa\Desktop\Festival znanosti 2014\Slike za prezentaciju\P103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691276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i="1" dirty="0" smtClean="0"/>
              <a:t>Automatizacija </a:t>
            </a:r>
            <a:br>
              <a:rPr lang="hr-HR" sz="3600" i="1" dirty="0" smtClean="0"/>
            </a:br>
            <a:r>
              <a:rPr lang="hr-HR" sz="3600" i="1" dirty="0" smtClean="0"/>
              <a:t>bubnja</a:t>
            </a:r>
            <a:endParaRPr lang="hr-HR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Pribor za automatizaciju</a:t>
            </a:r>
          </a:p>
          <a:p>
            <a:r>
              <a:rPr lang="hr-HR" dirty="0" err="1" smtClean="0"/>
              <a:t>Arduino</a:t>
            </a:r>
            <a:r>
              <a:rPr lang="hr-HR" dirty="0" smtClean="0"/>
              <a:t> pločica </a:t>
            </a:r>
          </a:p>
          <a:p>
            <a:r>
              <a:rPr lang="hr-HR" dirty="0" smtClean="0"/>
              <a:t>Programiranje u </a:t>
            </a:r>
            <a:r>
              <a:rPr lang="hr-HR" dirty="0" err="1" smtClean="0"/>
              <a:t>Arduinu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  <p:pic>
        <p:nvPicPr>
          <p:cNvPr id="1027" name="Picture 3" descr="C:\Users\Sasa\Desktop\Festival znanosti 2014\Slike za prezentaciju\P103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316835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Sasa\Desktop\Festival znanosti 2014\screen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3240359" cy="4788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600" i="1" dirty="0" smtClean="0"/>
              <a:t>Dimni </a:t>
            </a:r>
            <a:br>
              <a:rPr lang="hr-HR" sz="3600" i="1" dirty="0" smtClean="0"/>
            </a:br>
            <a:r>
              <a:rPr lang="hr-HR" sz="3600" i="1" dirty="0" smtClean="0"/>
              <a:t>efekti</a:t>
            </a:r>
            <a:endParaRPr lang="hr-H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12776"/>
            <a:ext cx="6796608" cy="4353664"/>
          </a:xfrm>
        </p:spPr>
        <p:txBody>
          <a:bodyPr/>
          <a:lstStyle/>
          <a:p>
            <a:r>
              <a:rPr lang="hr-HR" dirty="0" smtClean="0"/>
              <a:t>Sastojci smjese: - destilirana voda</a:t>
            </a:r>
          </a:p>
          <a:p>
            <a:pPr>
              <a:buNone/>
            </a:pPr>
            <a:r>
              <a:rPr lang="hr-HR" dirty="0" smtClean="0"/>
              <a:t>                                - </a:t>
            </a:r>
            <a:r>
              <a:rPr lang="hr-HR" dirty="0" err="1" smtClean="0"/>
              <a:t>glicerol</a:t>
            </a:r>
            <a:endParaRPr lang="hr-HR" dirty="0" smtClean="0"/>
          </a:p>
          <a:p>
            <a:r>
              <a:rPr lang="hr-HR" dirty="0" smtClean="0"/>
              <a:t>Rad aparata (grijač)</a:t>
            </a:r>
          </a:p>
          <a:p>
            <a:r>
              <a:rPr lang="hr-HR" dirty="0" smtClean="0"/>
              <a:t>Efekt zvučnog vala 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5" y="2780928"/>
            <a:ext cx="3607749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502568"/>
            <a:ext cx="7010400" cy="838200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3600" i="1" dirty="0" smtClean="0"/>
              <a:t>2.dio: </a:t>
            </a:r>
            <a:br>
              <a:rPr lang="hr-HR" sz="3600" i="1" dirty="0" smtClean="0"/>
            </a:br>
            <a:r>
              <a:rPr lang="hr-HR" sz="3600" i="1" dirty="0" smtClean="0"/>
              <a:t>“</a:t>
            </a:r>
            <a:r>
              <a:rPr lang="hr-HR" sz="3600" i="1" smtClean="0"/>
              <a:t>Robo bubnjar”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7056784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i="1" dirty="0" smtClean="0"/>
              <a:t>Capoeira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Spoj borilačke vještine i plesa</a:t>
            </a:r>
          </a:p>
          <a:p>
            <a:r>
              <a:rPr lang="hr-HR" dirty="0" smtClean="0"/>
              <a:t>Ritam bubnja</a:t>
            </a:r>
          </a:p>
          <a:p>
            <a:r>
              <a:rPr lang="hr-HR" dirty="0" smtClean="0"/>
              <a:t>Borilačka vještina:</a:t>
            </a:r>
          </a:p>
          <a:p>
            <a:pPr>
              <a:buNone/>
            </a:pPr>
            <a:r>
              <a:rPr lang="hr-HR" dirty="0" smtClean="0"/>
              <a:t>       </a:t>
            </a:r>
            <a:r>
              <a:rPr lang="hr-HR" dirty="0" err="1" smtClean="0"/>
              <a:t>Jacobina</a:t>
            </a:r>
            <a:r>
              <a:rPr lang="hr-HR" dirty="0" smtClean="0"/>
              <a:t> </a:t>
            </a:r>
            <a:r>
              <a:rPr lang="hr-HR" dirty="0" err="1" smtClean="0"/>
              <a:t>Arte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  <p:pic>
        <p:nvPicPr>
          <p:cNvPr id="5122" name="Picture 2" descr="C:\Users\Sasa\Desktop\20140408_125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32041" y="2348879"/>
            <a:ext cx="417646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Sasa\Desktop\20140408_123642.jpg"/>
          <p:cNvPicPr>
            <a:picLocks noChangeAspect="1" noChangeArrowheads="1"/>
          </p:cNvPicPr>
          <p:nvPr/>
        </p:nvPicPr>
        <p:blipFill>
          <a:blip r:embed="rId4" cstate="print"/>
          <a:srcRect l="34350" t="899" r="22682" b="537"/>
          <a:stretch>
            <a:fillRect/>
          </a:stretch>
        </p:blipFill>
        <p:spPr bwMode="auto">
          <a:xfrm rot="5400000">
            <a:off x="2375756" y="3392996"/>
            <a:ext cx="2232248" cy="288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2" t="990" r="34309" b="2267"/>
          <a:stretch/>
        </p:blipFill>
        <p:spPr>
          <a:xfrm>
            <a:off x="1691680" y="620688"/>
            <a:ext cx="7128792" cy="5688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381328"/>
            <a:ext cx="2084387" cy="457200"/>
          </a:xfrm>
        </p:spPr>
        <p:txBody>
          <a:bodyPr/>
          <a:lstStyle/>
          <a:p>
            <a:r>
              <a:rPr lang="hr-HR" b="1" i="1" dirty="0" smtClean="0"/>
              <a:t>Festival znanosti 2014.</a:t>
            </a:r>
            <a:endParaRPr lang="hr-HR" b="1" i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0993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TS010165961</Template>
  <TotalTime>1208</TotalTime>
  <Words>689</Words>
  <Application>Microsoft Office PowerPoint</Application>
  <PresentationFormat>Prikaz na zaslonu (4:3)</PresentationFormat>
  <Paragraphs>56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TS102809934</vt:lpstr>
      <vt:lpstr>Automatizirani bubanj</vt:lpstr>
      <vt:lpstr> 1.dio:  Kako “vidjeti” zvuk  </vt:lpstr>
      <vt:lpstr>Automatizacija  bubnja</vt:lpstr>
      <vt:lpstr>Dimni  efekti</vt:lpstr>
      <vt:lpstr> 2.dio:  “Robo bubnjar” </vt:lpstr>
      <vt:lpstr>Capoeira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“vidjeti” zvuk</dc:title>
  <dc:creator>Marin</dc:creator>
  <cp:lastModifiedBy>Gabrijela</cp:lastModifiedBy>
  <cp:revision>110</cp:revision>
  <dcterms:created xsi:type="dcterms:W3CDTF">2014-03-26T14:33:22Z</dcterms:created>
  <dcterms:modified xsi:type="dcterms:W3CDTF">2014-04-30T11:02:51Z</dcterms:modified>
</cp:coreProperties>
</file>