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2" r:id="rId4"/>
    <p:sldId id="263" r:id="rId5"/>
    <p:sldId id="264" r:id="rId6"/>
    <p:sldId id="257" r:id="rId7"/>
    <p:sldId id="259" r:id="rId8"/>
    <p:sldId id="260" r:id="rId9"/>
    <p:sldId id="261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7208-64BE-4B9B-B862-348E69F9EC21}" type="datetimeFigureOut">
              <a:rPr lang="hr-HR" smtClean="0"/>
              <a:t>10.9.2020.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AF28-5207-4BDE-B358-A049BE49D2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34429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7208-64BE-4B9B-B862-348E69F9EC21}" type="datetimeFigureOut">
              <a:rPr lang="hr-HR" smtClean="0"/>
              <a:t>10.9.2020.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AF28-5207-4BDE-B358-A049BE49D2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24994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7208-64BE-4B9B-B862-348E69F9EC21}" type="datetimeFigureOut">
              <a:rPr lang="hr-HR" smtClean="0"/>
              <a:t>10.9.2020.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AF28-5207-4BDE-B358-A049BE49D2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6135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7208-64BE-4B9B-B862-348E69F9EC21}" type="datetimeFigureOut">
              <a:rPr lang="hr-HR" smtClean="0"/>
              <a:t>10.9.2020.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AF28-5207-4BDE-B358-A049BE49D2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3244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7208-64BE-4B9B-B862-348E69F9EC21}" type="datetimeFigureOut">
              <a:rPr lang="hr-HR" smtClean="0"/>
              <a:t>10.9.2020.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AF28-5207-4BDE-B358-A049BE49D2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3871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7208-64BE-4B9B-B862-348E69F9EC21}" type="datetimeFigureOut">
              <a:rPr lang="hr-HR" smtClean="0"/>
              <a:t>10.9.2020.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AF28-5207-4BDE-B358-A049BE49D2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0055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7208-64BE-4B9B-B862-348E69F9EC21}" type="datetimeFigureOut">
              <a:rPr lang="hr-HR" smtClean="0"/>
              <a:t>10.9.2020.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AF28-5207-4BDE-B358-A049BE49D2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14143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7208-64BE-4B9B-B862-348E69F9EC21}" type="datetimeFigureOut">
              <a:rPr lang="hr-HR" smtClean="0"/>
              <a:t>10.9.2020.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AF28-5207-4BDE-B358-A049BE49D2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9593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7208-64BE-4B9B-B862-348E69F9EC21}" type="datetimeFigureOut">
              <a:rPr lang="hr-HR" smtClean="0"/>
              <a:t>10.9.2020.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AF28-5207-4BDE-B358-A049BE49D2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5402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7208-64BE-4B9B-B862-348E69F9EC21}" type="datetimeFigureOut">
              <a:rPr lang="hr-HR" smtClean="0"/>
              <a:t>10.9.2020.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AF28-5207-4BDE-B358-A049BE49D2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8607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7208-64BE-4B9B-B862-348E69F9EC21}" type="datetimeFigureOut">
              <a:rPr lang="hr-HR" smtClean="0"/>
              <a:t>10.9.2020.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FAF28-5207-4BDE-B358-A049BE49D2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5912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47208-64BE-4B9B-B862-348E69F9EC21}" type="datetimeFigureOut">
              <a:rPr lang="hr-HR" smtClean="0"/>
              <a:t>10.9.2020.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FAF28-5207-4BDE-B358-A049BE49D2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0249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hr.izzi.digital/#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Registracija i prijava na</a:t>
            </a:r>
            <a:br>
              <a:rPr lang="hr-HR" dirty="0" smtClean="0"/>
            </a:br>
            <a:r>
              <a:rPr lang="hr-HR" dirty="0" smtClean="0"/>
              <a:t>portal  IZZI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Upute </a:t>
            </a:r>
            <a:r>
              <a:rPr lang="hr-HR" dirty="0"/>
              <a:t>za </a:t>
            </a:r>
            <a:r>
              <a:rPr lang="hr-HR" dirty="0" smtClean="0"/>
              <a:t>pridruživanje razredu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506238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 to je to… krećemo</a:t>
            </a:r>
            <a:endParaRPr lang="hr-HR" dirty="0"/>
          </a:p>
        </p:txBody>
      </p:sp>
      <p:pic>
        <p:nvPicPr>
          <p:cNvPr id="7" name="Slika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1623247"/>
            <a:ext cx="5931027" cy="3948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8462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/>
              <a:t>Prijaviti se na </a:t>
            </a:r>
            <a:r>
              <a:rPr lang="hr-HR" sz="6000" dirty="0" err="1" smtClean="0"/>
              <a:t>Izzi</a:t>
            </a:r>
            <a:r>
              <a:rPr lang="hr-HR" sz="6000" dirty="0" smtClean="0"/>
              <a:t> portal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838200" y="3053533"/>
            <a:ext cx="10515600" cy="1466215"/>
          </a:xfrm>
        </p:spPr>
        <p:txBody>
          <a:bodyPr/>
          <a:lstStyle/>
          <a:p>
            <a:pPr marL="0" indent="0">
              <a:buNone/>
            </a:pPr>
            <a:r>
              <a:rPr lang="hr-HR" sz="5000" dirty="0" smtClean="0"/>
              <a:t>Link: </a:t>
            </a:r>
            <a:r>
              <a:rPr lang="hr-HR" sz="5000" dirty="0" smtClean="0">
                <a:hlinkClick r:id="rId2"/>
              </a:rPr>
              <a:t>https://hr.izzi.digital/#/</a:t>
            </a:r>
            <a:endParaRPr lang="hr-HR" sz="5000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5565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Registracija na portal: klikni na </a:t>
            </a:r>
            <a:r>
              <a:rPr lang="hr-HR" b="1" dirty="0" smtClean="0"/>
              <a:t>Registriraj se</a:t>
            </a:r>
            <a:endParaRPr lang="hr-HR" b="1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889504"/>
            <a:ext cx="10587584" cy="1412176"/>
          </a:xfrm>
          <a:prstGeom prst="rect">
            <a:avLst/>
          </a:prstGeom>
        </p:spPr>
      </p:pic>
      <p:sp>
        <p:nvSpPr>
          <p:cNvPr id="6" name="Elipsa 5"/>
          <p:cNvSpPr/>
          <p:nvPr/>
        </p:nvSpPr>
        <p:spPr>
          <a:xfrm>
            <a:off x="9354312" y="2834640"/>
            <a:ext cx="978408" cy="612648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8" name="Ravni poveznik sa strelicom 7"/>
          <p:cNvCxnSpPr/>
          <p:nvPr/>
        </p:nvCxnSpPr>
        <p:spPr>
          <a:xfrm>
            <a:off x="9153144" y="1344168"/>
            <a:ext cx="521208" cy="136245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4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 smtClean="0"/>
              <a:t>U padajućem izborniku </a:t>
            </a:r>
            <a:r>
              <a:rPr lang="hr-HR" sz="4000" dirty="0" smtClean="0">
                <a:solidFill>
                  <a:srgbClr val="FF0000"/>
                </a:solidFill>
              </a:rPr>
              <a:t>*JA SAM </a:t>
            </a:r>
            <a:r>
              <a:rPr lang="hr-HR" sz="4000" dirty="0" smtClean="0"/>
              <a:t>odaberi </a:t>
            </a:r>
            <a:r>
              <a:rPr lang="hr-HR" sz="4000" dirty="0" smtClean="0">
                <a:solidFill>
                  <a:srgbClr val="FF0000"/>
                </a:solidFill>
              </a:rPr>
              <a:t>Učenik</a:t>
            </a:r>
            <a:endParaRPr lang="hr-HR" sz="4000" dirty="0">
              <a:solidFill>
                <a:srgbClr val="FF0000"/>
              </a:solidFill>
            </a:endParaRPr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48446"/>
          <a:stretch/>
        </p:blipFill>
        <p:spPr>
          <a:xfrm>
            <a:off x="454175" y="1807066"/>
            <a:ext cx="4774074" cy="3164459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1323476" y="3528179"/>
            <a:ext cx="2990088" cy="74980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/>
          <a:srcRect b="14435"/>
          <a:stretch/>
        </p:blipFill>
        <p:spPr>
          <a:xfrm>
            <a:off x="6388966" y="1690688"/>
            <a:ext cx="5400675" cy="4710747"/>
          </a:xfrm>
          <a:prstGeom prst="rect">
            <a:avLst/>
          </a:prstGeom>
        </p:spPr>
      </p:pic>
      <p:cxnSp>
        <p:nvCxnSpPr>
          <p:cNvPr id="7" name="Ravni poveznik sa strelicom 6"/>
          <p:cNvCxnSpPr/>
          <p:nvPr/>
        </p:nvCxnSpPr>
        <p:spPr>
          <a:xfrm flipH="1">
            <a:off x="8522208" y="1252728"/>
            <a:ext cx="1307592" cy="296265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 flipH="1">
            <a:off x="4438996" y="1350264"/>
            <a:ext cx="2070354" cy="203903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Naslov 1"/>
          <p:cNvSpPr txBox="1">
            <a:spLocks/>
          </p:cNvSpPr>
          <p:nvPr/>
        </p:nvSpPr>
        <p:spPr>
          <a:xfrm>
            <a:off x="3702777" y="5262808"/>
            <a:ext cx="280657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4000" dirty="0" smtClean="0"/>
              <a:t>I </a:t>
            </a:r>
            <a:r>
              <a:rPr lang="hr-HR" sz="4000" dirty="0" err="1" smtClean="0"/>
              <a:t>klikna</a:t>
            </a:r>
            <a:r>
              <a:rPr lang="hr-HR" sz="4000" dirty="0" smtClean="0"/>
              <a:t> na</a:t>
            </a:r>
            <a:endParaRPr lang="hr-HR" sz="4000" dirty="0">
              <a:solidFill>
                <a:srgbClr val="FF0000"/>
              </a:solidFill>
            </a:endParaRPr>
          </a:p>
        </p:txBody>
      </p:sp>
      <p:cxnSp>
        <p:nvCxnSpPr>
          <p:cNvPr id="10" name="Ravni poveznik sa strelicom 9"/>
          <p:cNvCxnSpPr/>
          <p:nvPr/>
        </p:nvCxnSpPr>
        <p:spPr>
          <a:xfrm>
            <a:off x="6068289" y="5922246"/>
            <a:ext cx="1499061" cy="1351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34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47472" y="1535557"/>
            <a:ext cx="6104061" cy="4823679"/>
          </a:xfrm>
        </p:spPr>
        <p:txBody>
          <a:bodyPr/>
          <a:lstStyle/>
          <a:p>
            <a:pPr algn="ctr"/>
            <a:r>
              <a:rPr lang="hr-HR" dirty="0" smtClean="0"/>
              <a:t>Upiši svoj mail skole.hr</a:t>
            </a:r>
            <a:br>
              <a:rPr lang="hr-HR" dirty="0" smtClean="0"/>
            </a:br>
            <a:r>
              <a:rPr lang="hr-HR" dirty="0" smtClean="0"/>
              <a:t/>
            </a:r>
            <a:br>
              <a:rPr lang="hr-HR" dirty="0" smtClean="0"/>
            </a:br>
            <a:r>
              <a:rPr lang="hr-HR" dirty="0"/>
              <a:t>U</a:t>
            </a:r>
            <a:r>
              <a:rPr lang="hr-HR" dirty="0" smtClean="0"/>
              <a:t>piši </a:t>
            </a:r>
            <a:r>
              <a:rPr lang="hr-HR" dirty="0" smtClean="0"/>
              <a:t>lozinku za </a:t>
            </a:r>
            <a:r>
              <a:rPr lang="hr-HR" dirty="0" smtClean="0"/>
              <a:t>e-dnevnik</a:t>
            </a:r>
            <a:br>
              <a:rPr lang="hr-HR" dirty="0" smtClean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I</a:t>
            </a:r>
            <a:r>
              <a:rPr lang="hr-HR" dirty="0" smtClean="0"/>
              <a:t> klikni</a:t>
            </a:r>
            <a:endParaRPr lang="hr-HR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17293" y="752014"/>
            <a:ext cx="4795587" cy="5379229"/>
          </a:xfrm>
          <a:prstGeom prst="rect">
            <a:avLst/>
          </a:prstGeom>
        </p:spPr>
      </p:pic>
      <p:cxnSp>
        <p:nvCxnSpPr>
          <p:cNvPr id="5" name="Ravni poveznik sa strelicom 4"/>
          <p:cNvCxnSpPr/>
          <p:nvPr/>
        </p:nvCxnSpPr>
        <p:spPr>
          <a:xfrm>
            <a:off x="6068291" y="2826327"/>
            <a:ext cx="1146325" cy="17290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sa strelicom 8"/>
          <p:cNvCxnSpPr/>
          <p:nvPr/>
        </p:nvCxnSpPr>
        <p:spPr>
          <a:xfrm>
            <a:off x="6375862" y="4048298"/>
            <a:ext cx="774746" cy="204298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>
            <a:off x="4416830" y="5131724"/>
            <a:ext cx="2733778" cy="11360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480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Nakon prijave odabiremo </a:t>
            </a:r>
            <a:r>
              <a:rPr lang="hr-HR" b="1" dirty="0" smtClean="0"/>
              <a:t>Pridruži se</a:t>
            </a:r>
            <a:endParaRPr lang="hr-HR" b="1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8659" y="2028133"/>
            <a:ext cx="11854681" cy="4448855"/>
          </a:xfrm>
          <a:prstGeom prst="rect">
            <a:avLst/>
          </a:prstGeom>
        </p:spPr>
      </p:pic>
      <p:cxnSp>
        <p:nvCxnSpPr>
          <p:cNvPr id="6" name="Ravni poveznik sa strelicom 5"/>
          <p:cNvCxnSpPr/>
          <p:nvPr/>
        </p:nvCxnSpPr>
        <p:spPr>
          <a:xfrm>
            <a:off x="8307977" y="1306286"/>
            <a:ext cx="613954" cy="72184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ravokutnik 6"/>
          <p:cNvSpPr/>
          <p:nvPr/>
        </p:nvSpPr>
        <p:spPr>
          <a:xfrm>
            <a:off x="10345783" y="2157191"/>
            <a:ext cx="757645" cy="34277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900" b="1" dirty="0" smtClean="0">
                <a:solidFill>
                  <a:schemeClr val="tx1"/>
                </a:solidFill>
              </a:rPr>
              <a:t>Ime i prezime</a:t>
            </a:r>
            <a:endParaRPr lang="hr-HR" sz="9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94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Odabiremo </a:t>
            </a:r>
            <a:r>
              <a:rPr lang="hr-HR" b="1" dirty="0" smtClean="0"/>
              <a:t>Razred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9364" y="1690688"/>
            <a:ext cx="7429500" cy="4876800"/>
          </a:xfrm>
          <a:prstGeom prst="rect">
            <a:avLst/>
          </a:prstGeom>
        </p:spPr>
      </p:pic>
      <p:sp>
        <p:nvSpPr>
          <p:cNvPr id="5" name="Zaobljeni pravokutnik 4"/>
          <p:cNvSpPr/>
          <p:nvPr/>
        </p:nvSpPr>
        <p:spPr>
          <a:xfrm>
            <a:off x="3814354" y="3448594"/>
            <a:ext cx="2050869" cy="180267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4323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Odabiremo </a:t>
            </a:r>
            <a:r>
              <a:rPr lang="hr-HR" b="1" dirty="0" smtClean="0"/>
              <a:t>Dalje</a:t>
            </a:r>
            <a:endParaRPr lang="hr-HR" b="1" dirty="0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51410" y="1825625"/>
            <a:ext cx="6289180" cy="4351338"/>
          </a:xfrm>
          <a:prstGeom prst="rect">
            <a:avLst/>
          </a:prstGeom>
        </p:spPr>
      </p:pic>
      <p:sp>
        <p:nvSpPr>
          <p:cNvPr id="5" name="Zaobljeni pravokutnik 4"/>
          <p:cNvSpPr/>
          <p:nvPr/>
        </p:nvSpPr>
        <p:spPr>
          <a:xfrm>
            <a:off x="7511143" y="5107576"/>
            <a:ext cx="1058092" cy="535577"/>
          </a:xfrm>
          <a:prstGeom prst="roundRect">
            <a:avLst>
              <a:gd name="adj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928182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zervirano mjesto sadržaja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324599" y="878833"/>
            <a:ext cx="5181600" cy="3997673"/>
          </a:xfrm>
          <a:prstGeom prst="rect">
            <a:avLst/>
          </a:prstGeom>
        </p:spPr>
      </p:pic>
      <p:sp>
        <p:nvSpPr>
          <p:cNvPr id="8" name="Rezervirano mjesto sadržaja 7"/>
          <p:cNvSpPr>
            <a:spLocks noGrp="1"/>
          </p:cNvSpPr>
          <p:nvPr>
            <p:ph sz="half" idx="2"/>
          </p:nvPr>
        </p:nvSpPr>
        <p:spPr>
          <a:xfrm>
            <a:off x="627018" y="1103040"/>
            <a:ext cx="5181600" cy="4986864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200000"/>
              </a:lnSpc>
            </a:pPr>
            <a:r>
              <a:rPr lang="hr-HR" sz="3600" dirty="0" smtClean="0"/>
              <a:t>Upiši kod:</a:t>
            </a:r>
          </a:p>
          <a:p>
            <a:pPr marL="630238">
              <a:lnSpc>
                <a:spcPct val="200000"/>
              </a:lnSpc>
              <a:tabLst>
                <a:tab pos="804863" algn="l"/>
              </a:tabLst>
            </a:pPr>
            <a:r>
              <a:rPr lang="hr-HR" sz="4900" dirty="0" smtClean="0"/>
              <a:t>5.a: 21789426</a:t>
            </a:r>
          </a:p>
          <a:p>
            <a:pPr marL="630238">
              <a:lnSpc>
                <a:spcPct val="200000"/>
              </a:lnSpc>
              <a:tabLst>
                <a:tab pos="804863" algn="l"/>
              </a:tabLst>
            </a:pPr>
            <a:r>
              <a:rPr lang="hr-HR" sz="4900" dirty="0" smtClean="0"/>
              <a:t>5.b: 96715466</a:t>
            </a:r>
          </a:p>
          <a:p>
            <a:pPr marL="630238">
              <a:lnSpc>
                <a:spcPct val="200000"/>
              </a:lnSpc>
              <a:tabLst>
                <a:tab pos="804863" algn="l"/>
              </a:tabLst>
            </a:pPr>
            <a:r>
              <a:rPr lang="hr-HR" sz="4900" dirty="0" smtClean="0"/>
              <a:t>5.c: </a:t>
            </a:r>
            <a:r>
              <a:rPr lang="hr-HR" sz="4900" dirty="0"/>
              <a:t>77562472</a:t>
            </a:r>
            <a:endParaRPr lang="hr-HR" sz="4900" dirty="0" smtClean="0"/>
          </a:p>
          <a:p>
            <a:pPr marL="630238">
              <a:lnSpc>
                <a:spcPct val="200000"/>
              </a:lnSpc>
              <a:tabLst>
                <a:tab pos="804863" algn="l"/>
              </a:tabLst>
            </a:pPr>
            <a:r>
              <a:rPr lang="hr-HR" sz="4900" dirty="0" smtClean="0"/>
              <a:t>5.d: </a:t>
            </a:r>
            <a:r>
              <a:rPr lang="hr-HR" sz="4900" dirty="0"/>
              <a:t>53655910</a:t>
            </a:r>
            <a:endParaRPr lang="hr-HR" sz="4900" dirty="0" smtClean="0"/>
          </a:p>
          <a:p>
            <a:pPr>
              <a:lnSpc>
                <a:spcPct val="200000"/>
              </a:lnSpc>
            </a:pPr>
            <a:r>
              <a:rPr lang="hr-HR" sz="3600" dirty="0" smtClean="0"/>
              <a:t>Klikni na kvadratić</a:t>
            </a:r>
          </a:p>
          <a:p>
            <a:pPr>
              <a:lnSpc>
                <a:spcPct val="200000"/>
              </a:lnSpc>
            </a:pPr>
            <a:r>
              <a:rPr lang="hr-HR" sz="3600" dirty="0" smtClean="0"/>
              <a:t>Odaberi </a:t>
            </a:r>
            <a:r>
              <a:rPr lang="hr-HR" sz="3600" b="1" dirty="0" smtClean="0"/>
              <a:t>Potvrdi</a:t>
            </a:r>
          </a:p>
          <a:p>
            <a:endParaRPr lang="hr-HR" dirty="0"/>
          </a:p>
        </p:txBody>
      </p:sp>
      <p:cxnSp>
        <p:nvCxnSpPr>
          <p:cNvPr id="9" name="Ravni poveznik sa strelicom 8"/>
          <p:cNvCxnSpPr/>
          <p:nvPr/>
        </p:nvCxnSpPr>
        <p:spPr>
          <a:xfrm>
            <a:off x="3602736" y="2706624"/>
            <a:ext cx="4666053" cy="1802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 flipV="1">
            <a:off x="2724912" y="3749040"/>
            <a:ext cx="4629477" cy="1314713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Luk 23"/>
          <p:cNvSpPr/>
          <p:nvPr/>
        </p:nvSpPr>
        <p:spPr>
          <a:xfrm rot="10263947">
            <a:off x="2349138" y="4068947"/>
            <a:ext cx="7818990" cy="1989613"/>
          </a:xfrm>
          <a:prstGeom prst="arc">
            <a:avLst>
              <a:gd name="adj1" fmla="val 10809145"/>
              <a:gd name="adj2" fmla="val 21536502"/>
            </a:avLst>
          </a:prstGeom>
          <a:ln w="38100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" name="Pravokutnik 1"/>
          <p:cNvSpPr/>
          <p:nvPr/>
        </p:nvSpPr>
        <p:spPr>
          <a:xfrm>
            <a:off x="8277102" y="2870264"/>
            <a:ext cx="1174469" cy="24700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43983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80</Words>
  <Application>Microsoft Office PowerPoint</Application>
  <PresentationFormat>Široki zaslon</PresentationFormat>
  <Paragraphs>20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sustava Office</vt:lpstr>
      <vt:lpstr>Registracija i prijava na portal  IZZI</vt:lpstr>
      <vt:lpstr>Prijaviti se na Izzi portal</vt:lpstr>
      <vt:lpstr>Registracija na portal: klikni na Registriraj se</vt:lpstr>
      <vt:lpstr>U padajućem izborniku *JA SAM odaberi Učenik</vt:lpstr>
      <vt:lpstr>Upiši svoj mail skole.hr  Upiši lozinku za e-dnevnik  I klikni</vt:lpstr>
      <vt:lpstr>Nakon prijave odabiremo Pridruži se</vt:lpstr>
      <vt:lpstr>Odabiremo Razred</vt:lpstr>
      <vt:lpstr>Odabiremo Dalje</vt:lpstr>
      <vt:lpstr>PowerPoint prezentacija</vt:lpstr>
      <vt:lpstr>I to je to… krećemo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Upute za pridružiti se razredu na Izzi</dc:title>
  <dc:creator>Korisnik</dc:creator>
  <cp:lastModifiedBy>Korisnik</cp:lastModifiedBy>
  <cp:revision>11</cp:revision>
  <dcterms:created xsi:type="dcterms:W3CDTF">2020-05-19T09:04:20Z</dcterms:created>
  <dcterms:modified xsi:type="dcterms:W3CDTF">2020-09-10T15:27:40Z</dcterms:modified>
</cp:coreProperties>
</file>